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gos.ru/fgos/fgos-do" TargetMode="External"/><Relationship Id="rId2" Type="http://schemas.openxmlformats.org/officeDocument/2006/relationships/hyperlink" Target="https://files.oprf.ru/storage/image_store/docs2022/programma15122022.pdf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475706"/>
          </a:xfrm>
        </p:spPr>
        <p:txBody>
          <a:bodyPr>
            <a:noAutofit/>
          </a:bodyPr>
          <a:lstStyle/>
          <a:p>
            <a:r>
              <a:rPr lang="ru-RU" sz="3200" dirty="0" smtClean="0"/>
              <a:t>Управление образования администрации города </a:t>
            </a:r>
            <a:r>
              <a:rPr lang="ru-RU" sz="3200" dirty="0" smtClean="0"/>
              <a:t>Хабаровска</a:t>
            </a:r>
            <a:br>
              <a:rPr lang="ru-RU" sz="3200" dirty="0" smtClean="0"/>
            </a:br>
            <a:r>
              <a:rPr lang="ru-RU" sz="3200" dirty="0" smtClean="0"/>
              <a:t>муниципальное </a:t>
            </a:r>
            <a:r>
              <a:rPr lang="ru-RU" sz="3200" dirty="0" smtClean="0"/>
              <a:t>бюджетное дошкольное образовательное </a:t>
            </a:r>
            <a:r>
              <a:rPr lang="ru-RU" sz="3200" dirty="0" smtClean="0"/>
              <a:t>учреждение</a:t>
            </a:r>
            <a:br>
              <a:rPr lang="ru-RU" sz="3200" dirty="0" smtClean="0"/>
            </a:br>
            <a:r>
              <a:rPr lang="ru-RU" sz="3200" dirty="0" smtClean="0"/>
              <a:t>г. Хабаровска </a:t>
            </a:r>
            <a:r>
              <a:rPr lang="ru-RU" sz="3200" dirty="0" smtClean="0"/>
              <a:t>«Детский сад комбинированного вида № 122»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789040"/>
            <a:ext cx="6400800" cy="1656183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ОБРАЗОВАТЕЛЬНАЯ ПРОГРАММА ДОШКОЛЬНОГО ОБРАЗОВАНИЯ МБДОУ № 122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997380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844824"/>
            <a:ext cx="8496943" cy="4536504"/>
          </a:xfrm>
        </p:spPr>
        <p:txBody>
          <a:bodyPr>
            <a:normAutofit fontScale="70000" lnSpcReduction="20000"/>
          </a:bodyPr>
          <a:lstStyle/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200" b="1" dirty="0">
                <a:latin typeface="Times New Roman"/>
                <a:ea typeface="Calibri"/>
                <a:cs typeface="Times New Roman"/>
              </a:rPr>
              <a:t>Основная образовательная программа муниципального бюджетного дошкольного образовательного учреждения г. Хабаровска «Детский сад комбинированного вида № 122»  разработана на основе Конституции РФ и законодательства РФ, с учетом Конвенции ООН о правах ребенка, в соответствии с требованиями  и содержанием ФГОС ДО и ФОП ДО.</a:t>
            </a:r>
            <a:endParaRPr lang="ru-RU" sz="2200" b="1" dirty="0">
              <a:latin typeface="Calibri"/>
              <a:ea typeface="Calibri"/>
              <a:cs typeface="Times New Roman"/>
            </a:endParaRPr>
          </a:p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200" b="1" dirty="0">
                <a:latin typeface="Times New Roman"/>
                <a:ea typeface="Calibri"/>
                <a:cs typeface="Times New Roman"/>
              </a:rPr>
              <a:t>Основная образовательная программа муниципального бюджетного дошкольного образовательного учреждения г. Хабаровска «Детский сад комбинированного вида № 122» направлена на реализацию ключевых функций дошкольного уровня образования:</a:t>
            </a:r>
            <a:endParaRPr lang="ru-RU" sz="2200" b="1" dirty="0">
              <a:latin typeface="Calibri"/>
              <a:ea typeface="Calibri"/>
              <a:cs typeface="Times New Roman"/>
            </a:endParaRPr>
          </a:p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200" b="1" dirty="0">
                <a:latin typeface="Times New Roman"/>
                <a:ea typeface="Calibri"/>
                <a:cs typeface="Times New Roman"/>
              </a:rPr>
              <a:t>1) обучение и воспитание ребенка дошкольного возраста как гражданина РФ, формирование основ его гражданской и культурной идентичности на соответствующем его возрасту содержании доступными средствами;</a:t>
            </a:r>
            <a:endParaRPr lang="ru-RU" sz="2200" b="1" dirty="0">
              <a:latin typeface="Calibri"/>
              <a:ea typeface="Calibri"/>
              <a:cs typeface="Times New Roman"/>
            </a:endParaRPr>
          </a:p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200" b="1" dirty="0">
                <a:latin typeface="Times New Roman"/>
                <a:ea typeface="Calibri"/>
                <a:cs typeface="Times New Roman"/>
              </a:rPr>
              <a:t>2) создание единого ядра содержания дошкольного образования, ориентированного на приобщения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культуру своей семьи, большой и малой Родины;</a:t>
            </a:r>
            <a:endParaRPr lang="ru-RU" sz="2200" b="1" dirty="0">
              <a:latin typeface="Calibri"/>
              <a:ea typeface="Calibri"/>
              <a:cs typeface="Times New Roman"/>
            </a:endParaRPr>
          </a:p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200" b="1" dirty="0">
                <a:latin typeface="Times New Roman"/>
                <a:ea typeface="Calibri"/>
                <a:cs typeface="Times New Roman"/>
              </a:rPr>
              <a:t>3) создание единого федерального образовательного пространства воспитания и обучения детей от рождения до поступления в общеобразовательную организацию, обеспечивающего ребенку и его родителям (законным представителям) равные, качественные условия дошкольного образования, вне зависимости от места проживания.</a:t>
            </a:r>
            <a:endParaRPr lang="ru-RU" sz="2200" b="1" dirty="0">
              <a:latin typeface="Calibri"/>
              <a:ea typeface="Calibri"/>
              <a:cs typeface="Times New Roman"/>
            </a:endParaRPr>
          </a:p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200" b="1" dirty="0">
                <a:latin typeface="Times New Roman"/>
                <a:ea typeface="Calibri"/>
                <a:cs typeface="Times New Roman"/>
              </a:rPr>
              <a:t>ООП ДО включает в себя 3 раздела: целевой, содержательный и организационный.</a:t>
            </a:r>
            <a:endParaRPr lang="ru-RU" sz="2200" b="1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362480"/>
          </a:xfrm>
        </p:spPr>
        <p:txBody>
          <a:bodyPr/>
          <a:lstStyle/>
          <a:p>
            <a:r>
              <a:rPr lang="ru-RU" dirty="0" smtClean="0"/>
              <a:t>ОБЩИЕ ПОЛОЖЕНИЯ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9965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700808"/>
            <a:ext cx="7772400" cy="2502776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Воспитание и обучение детей от 1,5 до 7 (8) лет ведется на государственном русском языке.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В детском саду функционирует 13 групп: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2 группы младшего возраста (1,5 – 3 года);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10 групп общеразвивающей направленности;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1 группа компенсирующей направленности (для детей с тяжелыми нарушениями речи)</a:t>
            </a:r>
            <a:br>
              <a:rPr lang="ru-RU" sz="2800" dirty="0" smtClean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404664"/>
            <a:ext cx="6417734" cy="1152127"/>
          </a:xfrm>
        </p:spPr>
        <p:txBody>
          <a:bodyPr>
            <a:noAutofit/>
          </a:bodyPr>
          <a:lstStyle/>
          <a:p>
            <a:pPr lvl="1"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1. Возрастные и иные категории детей, на которых ориентирована Программа</a:t>
            </a:r>
            <a:endParaRPr lang="ru-RU" sz="24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5918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00811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2</a:t>
            </a:r>
            <a:r>
              <a:rPr lang="ru-RU" sz="2400" b="1" dirty="0" smtClean="0">
                <a:solidFill>
                  <a:schemeClr val="tx1"/>
                </a:solidFill>
              </a:rPr>
              <a:t>. Планируемые результаты освоения Программы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к 3-м годам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628800"/>
            <a:ext cx="7848872" cy="4464496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•</a:t>
            </a:r>
            <a:r>
              <a:rPr lang="ru-RU" dirty="0"/>
              <a:t>	</a:t>
            </a:r>
            <a:r>
              <a:rPr lang="ru-RU" dirty="0">
                <a:solidFill>
                  <a:schemeClr val="tx1"/>
                </a:solidFill>
              </a:rPr>
              <a:t>У ребёнка развита крупная моторика, он активно использует освоенные ранее движения, начинает осваивать бег, прыжки, повторяет за взрослым простые имитационные упражнения, понимает указания взрослого, выполняет движения по зрительному и звуковому ориентирам; с желанием играет в подвижные игры;</a:t>
            </a:r>
          </a:p>
          <a:p>
            <a:r>
              <a:rPr lang="ru-RU" dirty="0">
                <a:solidFill>
                  <a:schemeClr val="tx1"/>
                </a:solidFill>
              </a:rPr>
              <a:t>•	Ребёнок демонстрирует элементарные культурно-гигиенические навыки, владеет простейшими навыками самообслуживания (одевание, раздевание, самостоятельно ест и тому подобное);</a:t>
            </a:r>
          </a:p>
          <a:p>
            <a:r>
              <a:rPr lang="ru-RU" dirty="0">
                <a:solidFill>
                  <a:schemeClr val="tx1"/>
                </a:solidFill>
              </a:rPr>
              <a:t>•	Ребёнок различает и называет основные цвета, формы предметов, ориентируется в основных пространственных и временных отношениях; ребёнок осуществляет поисковые и обследовательские действия; ребёнок знает основные особенности внешнего облика человека, его деятельности; свое имя, имена близких; демонстрирует первоначальные представления о населенном пункте, в котором живет (город, село и так далее);</a:t>
            </a:r>
          </a:p>
          <a:p>
            <a:r>
              <a:rPr lang="ru-RU" dirty="0">
                <a:solidFill>
                  <a:schemeClr val="tx1"/>
                </a:solidFill>
              </a:rPr>
              <a:t>•	Ребёнок имеет представления об объектах живой и неживой природы ближайшего окружения и их особенностях, проявляет положительное отношение и интерес к взаимодействию с природой, наблюдает за явлениями природы, старается не причинять вред живым </a:t>
            </a:r>
            <a:r>
              <a:rPr lang="ru-RU" dirty="0" smtClean="0">
                <a:solidFill>
                  <a:schemeClr val="tx1"/>
                </a:solidFill>
              </a:rPr>
              <a:t>объектам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и др.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830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93610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3. Планируемые результаты освоения Программы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к концу дошкольного возраста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772816"/>
            <a:ext cx="7704856" cy="4104456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•	У ребёнка сформированы основные психофизические и нравственно-волевые качества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dirty="0">
                <a:solidFill>
                  <a:schemeClr val="tx1"/>
                </a:solidFill>
              </a:rPr>
              <a:t>•	Ребёнок соблюдает элементарные социальные нормы и правила поведения в различных видах деятельности, взаимоотношениях со взрослыми и сверстниками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dirty="0">
                <a:solidFill>
                  <a:schemeClr val="tx1"/>
                </a:solidFill>
              </a:rPr>
              <a:t>•	Ребёнок владеет средствами общения и способами взаимодействия со взрослыми и сверстниками; способен понимать и учитывать интересы и чувства других; договариваться и дружить со сверстниками; старается разрешать возникающие конфликты конструктивными способами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dirty="0">
                <a:solidFill>
                  <a:schemeClr val="tx1"/>
                </a:solidFill>
              </a:rPr>
              <a:t>•	Ребёнок проявляет любознательность, активно задает вопросы взрослым и сверстникам; интересуется субъективно новым и неизвестным в окружающем мире; способен самостоятельно придумывать объяснения явлениям природы и поступкам людей; склонен наблюдать, экспериментировать; строить смысловую картину окружающей реальности, использует основные культурные способы деятельности;</a:t>
            </a:r>
          </a:p>
          <a:p>
            <a:r>
              <a:rPr lang="ru-RU" dirty="0">
                <a:solidFill>
                  <a:schemeClr val="tx1"/>
                </a:solidFill>
              </a:rPr>
              <a:t>•	Ребёнок имеет представление о жизни людей в России, имеет некоторые представления о важных исторических событиях Отечества; имеет представление о многообразии стран и народов </a:t>
            </a:r>
            <a:r>
              <a:rPr lang="ru-RU" dirty="0" smtClean="0">
                <a:solidFill>
                  <a:schemeClr val="tx1"/>
                </a:solidFill>
              </a:rPr>
              <a:t>мира и др.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3880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72400" cy="72008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4. Дополнительная образовательная программа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1052736"/>
            <a:ext cx="7920880" cy="496855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Педагогический коллектив МБДОУ «Детский сад № 122» г. Хабаровска работает по образовательной программе дошкольного образования в соответствии с Федеральной образовательной программой дошкольного </a:t>
            </a:r>
            <a:r>
              <a:rPr lang="ru-RU" dirty="0" smtClean="0">
                <a:solidFill>
                  <a:schemeClr val="tx1"/>
                </a:solidFill>
              </a:rPr>
              <a:t>образования – ФОП ДО (</a:t>
            </a:r>
            <a:r>
              <a:rPr lang="en-US" dirty="0" smtClean="0">
                <a:solidFill>
                  <a:srgbClr val="C00000"/>
                </a:solidFill>
                <a:hlinkClick r:id="rId2"/>
              </a:rPr>
              <a:t>https</a:t>
            </a:r>
            <a:r>
              <a:rPr lang="en-US" dirty="0">
                <a:solidFill>
                  <a:srgbClr val="C00000"/>
                </a:solidFill>
                <a:hlinkClick r:id="rId2"/>
              </a:rPr>
              <a:t>://</a:t>
            </a:r>
            <a:r>
              <a:rPr lang="en-US" dirty="0" smtClean="0">
                <a:solidFill>
                  <a:srgbClr val="C00000"/>
                </a:solidFill>
                <a:hlinkClick r:id="rId2"/>
              </a:rPr>
              <a:t>files.oprf.ru/storage/image_store/docs2022/programma15122022.pdf</a:t>
            </a:r>
            <a:r>
              <a:rPr lang="ru-RU" dirty="0">
                <a:solidFill>
                  <a:schemeClr val="tx1"/>
                </a:solidFill>
              </a:rPr>
              <a:t>)</a:t>
            </a:r>
            <a:r>
              <a:rPr lang="ru-RU" dirty="0" smtClean="0">
                <a:solidFill>
                  <a:schemeClr val="tx1"/>
                </a:solidFill>
              </a:rPr>
              <a:t> и </a:t>
            </a:r>
            <a:r>
              <a:rPr lang="ru-RU" dirty="0">
                <a:solidFill>
                  <a:schemeClr val="tx1"/>
                </a:solidFill>
              </a:rPr>
              <a:t>Федеральным Государственным образовательным стандартом дошкольного </a:t>
            </a:r>
            <a:r>
              <a:rPr lang="ru-RU" dirty="0" smtClean="0">
                <a:solidFill>
                  <a:schemeClr val="tx1"/>
                </a:solidFill>
              </a:rPr>
              <a:t>образования – ФГОС ДО (</a:t>
            </a:r>
            <a:r>
              <a:rPr lang="en-US" dirty="0">
                <a:solidFill>
                  <a:srgbClr val="C00000"/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srgbClr val="C00000"/>
                </a:solidFill>
                <a:hlinkClick r:id="rId3"/>
              </a:rPr>
              <a:t>fgos.ru/fgos/fgos-do</a:t>
            </a:r>
            <a:r>
              <a:rPr lang="ru-RU" dirty="0" smtClean="0">
                <a:solidFill>
                  <a:schemeClr val="tx1"/>
                </a:solidFill>
              </a:rPr>
              <a:t>).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Для </a:t>
            </a:r>
            <a:r>
              <a:rPr lang="ru-RU" dirty="0">
                <a:solidFill>
                  <a:schemeClr val="tx1"/>
                </a:solidFill>
              </a:rPr>
              <a:t>развития личностной культуры ребенка как основы его любви к Родине в МБДОУ реализуется Дополнительная Образовательная Программа «Приобщение детей к истокам русской народной культуры». За основу дополнительной образовательной программы «Приобщение детей к истокам русской народной культуры» взята одноименная парциальная программа О.Л. Князевой, М. Д. </a:t>
            </a:r>
            <a:r>
              <a:rPr lang="ru-RU" dirty="0" err="1">
                <a:solidFill>
                  <a:schemeClr val="tx1"/>
                </a:solidFill>
              </a:rPr>
              <a:t>Маханевой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28519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484784"/>
            <a:ext cx="8064895" cy="4641379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  <a:p>
            <a:r>
              <a:rPr lang="ru-RU" dirty="0"/>
              <a:t>О</a:t>
            </a:r>
            <a:r>
              <a:rPr lang="ru-RU" dirty="0" smtClean="0"/>
              <a:t>рганизация </a:t>
            </a:r>
            <a:r>
              <a:rPr lang="ru-RU" dirty="0"/>
              <a:t>работы с родителями строится по следующим направлениям:</a:t>
            </a:r>
          </a:p>
          <a:p>
            <a:r>
              <a:rPr lang="ru-RU" dirty="0"/>
              <a:t>1) обеспечение психолого-педагогической поддержки семьи и повышения компетентности родителей (законных представителей) в вопросах развития и образования, охраны и укрепления здоровья детей;</a:t>
            </a:r>
          </a:p>
          <a:p>
            <a:r>
              <a:rPr lang="ru-RU" dirty="0"/>
              <a:t>2) оказание помощи родителям (законным представителям) в воспитании детей, охране и укреплении их психического и физического здоровья, в развитии их индивидуальных способностей и необходимой коррекции нарушений их развития;</a:t>
            </a:r>
          </a:p>
          <a:p>
            <a:r>
              <a:rPr lang="ru-RU" dirty="0"/>
              <a:t>3) создание условий для участия родителей (законных представителей) в образовательной деятельности;</a:t>
            </a:r>
          </a:p>
          <a:p>
            <a:r>
              <a:rPr lang="ru-RU" dirty="0"/>
              <a:t>4) взаимодействие с родителями (законными представителями) по вопросам образования ребёнка, непосредственного вовлечения их в образовательную деятельность, в том числе посредством создания образовательных проектов совместно с семьёй на основе выявления потребностей и поддержки образовательных инициатив семьи;</a:t>
            </a:r>
          </a:p>
          <a:p>
            <a:r>
              <a:rPr lang="ru-RU" dirty="0"/>
              <a:t>5) создание возможностей для обсуждения с родителями (законными представителями) детей вопросов, связанных с реализацией Программы.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14645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5. Характеристика взаимодействия педагогического коллектива с семьями воспитанников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883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1026" name="Picture 2" descr="C:\Users\BOSS\Desktop\cd24208b-5905-570d-8a7a-322b7588c4d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132856"/>
            <a:ext cx="8640960" cy="4353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16548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111</TotalTime>
  <Words>521</Words>
  <Application>Microsoft Office PowerPoint</Application>
  <PresentationFormat>Экран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Управление образования администрации города Хабаровска муниципальное бюджетное дошкольное образовательное учреждение г. Хабаровска «Детский сад комбинированного вида № 122»</vt:lpstr>
      <vt:lpstr>ОБЩИЕ ПОЛОЖЕНИЯ</vt:lpstr>
      <vt:lpstr>Воспитание и обучение детей от 1,5 до 7 (8) лет ведется на государственном русском языке. В детском саду функционирует 13 групп: 2 группы младшего возраста (1,5 – 3 года); 10 групп общеразвивающей направленности; 1 группа компенсирующей направленности (для детей с тяжелыми нарушениями речи) </vt:lpstr>
      <vt:lpstr>2. Планируемые результаты освоения Программы к 3-м годам</vt:lpstr>
      <vt:lpstr>3. Планируемые результаты освоения Программы к концу дошкольного возраста</vt:lpstr>
      <vt:lpstr>4. Дополнительная образовательная программа</vt:lpstr>
      <vt:lpstr>5. Характеристика взаимодействия педагогического коллектива с семьями воспитанников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образования администрации города Хабаровска муниципальное бюджетное дошкольное образовательное учреждение г. Хабаровска «Детский сад комбинированного вида № 122»</dc:title>
  <dc:creator>Надежда Боргоякова</dc:creator>
  <cp:lastModifiedBy>BOSS</cp:lastModifiedBy>
  <cp:revision>8</cp:revision>
  <dcterms:created xsi:type="dcterms:W3CDTF">2024-09-12T03:50:41Z</dcterms:created>
  <dcterms:modified xsi:type="dcterms:W3CDTF">2025-01-13T00:01:42Z</dcterms:modified>
</cp:coreProperties>
</file>